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7"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9" Type="http://schemas.openxmlformats.org/officeDocument/2006/relationships/slide" Target="slides/slide2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image" Target="../media/image177.wmf"/></Relationships>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916268-DED4-274A-5342-813F593066E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537882" y="941294"/>
            <a:ext cx="8471647" cy="504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Rectangle 3">
            <a:extLst>
              <a:ext uri="{FF2B5EF4-FFF2-40B4-BE49-F238E27FC236}">
                <a16:creationId xmlns:a16="http://schemas.microsoft.com/office/drawing/2014/main" id="{19600008-DE9C-84AC-39A5-63DBF40B6C1F}"/>
              </a:ext>
            </a:extLst>
          </p:cNvPr>
          <p:cNvSpPr>
            <a:spLocks noGrp="1" noChangeArrowheads="1"/>
          </p:cNvSpPr>
          <p:nvPr>
            <p:ph type="body" idx="1"/>
          </p:nvPr>
        </p:nvSpPr>
        <p:spPr>
          <a:xfrm>
            <a:off x="1612247" y="874059"/>
            <a:ext cx="7531753" cy="274544"/>
          </a:xfrm>
          <a:noFill/>
          <a:ln/>
        </p:spPr>
        <p:txBody>
          <a:bodyPr vert="horz" wrap="square" lIns="0" tIns="0" rIns="0" bIns="0" numCol="1" anchor="t" anchorCtr="0" compatLnSpc="1">
            <a:prstTxWarp prst="textNoShape">
              <a:avLst/>
            </a:prstTxWarp>
          </a:bodyPr>
          <a:lstStyle/>
          <a:p>
            <a:pPr marL="0" indent="0" defTabSz="425846">
              <a:spcBef>
                <a:spcPct val="0"/>
              </a:spcBef>
              <a:buClr>
                <a:srgbClr val="808080"/>
              </a:buClr>
              <a:buSzPct val="90000"/>
              <a:buNone/>
            </a:pPr>
            <a:r>
              <a:rPr lang="en-US" altLang="zh-CN" sz="1765">
                <a:solidFill>
                  <a:srgbClr val="000000"/>
                </a:solidFill>
                <a:latin typeface="Arial" panose="020B0604020202020204" pitchFamily="34" charset="0"/>
                <a:ea typeface="宋体" panose="02010600030101010101" pitchFamily="2" charset="-122"/>
              </a:rPr>
              <a:t>Mississippi Prices Received by Farmers for Grain Sorghum, 1953-2003</a:t>
            </a:r>
            <a:endParaRPr lang="en-US" altLang="zh-CN">
              <a:ea typeface="宋体" panose="02010600030101010101" pitchFamily="2" charset="-122"/>
            </a:endParaRPr>
          </a:p>
        </p:txBody>
      </p:sp>
    </p:spTree>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